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588" r:id="rId2"/>
    <p:sldId id="58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AU, Ka-lok" initials="LK" lastIdx="1" clrIdx="0">
    <p:extLst>
      <p:ext uri="{19B8F6BF-5375-455C-9EA6-DF929625EA0E}">
        <p15:presenceInfo xmlns:p15="http://schemas.microsoft.com/office/powerpoint/2012/main" userId="S-1-5-21-2637006528-1015924553-1750768987-868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99"/>
    <a:srgbClr val="FF9933"/>
    <a:srgbClr val="993300"/>
    <a:srgbClr val="FF5050"/>
    <a:srgbClr val="C34545"/>
    <a:srgbClr val="E3A953"/>
    <a:srgbClr val="E3BA77"/>
    <a:srgbClr val="ACB9DB"/>
    <a:srgbClr val="FFE67D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13" autoAdjust="0"/>
    <p:restoredTop sz="82847" autoAdjust="0"/>
  </p:normalViewPr>
  <p:slideViewPr>
    <p:cSldViewPr snapToGrid="0">
      <p:cViewPr varScale="1">
        <p:scale>
          <a:sx n="66" d="100"/>
          <a:sy n="66" d="100"/>
        </p:scale>
        <p:origin x="6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3172" y="-71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7EA221-985B-40C4-8493-4CE042CC9C43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8491ED-E538-4E72-8DC1-193E0DAD73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128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2ACD79-3BC9-43B2-B62A-7C61FB29C64A}" type="datetimeFigureOut">
              <a:rPr lang="en-US" smtClean="0"/>
              <a:t>9/14/2023</a:t>
            </a:fld>
            <a:endParaRPr 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3EB523-3A4C-47CA-A8B5-16F7247173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8006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TW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8633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3EB523-3A4C-47CA-A8B5-16F72471737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332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 smtClean="0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919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86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701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思考及組織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矩形 12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14000"/>
            </a:blip>
            <a:srcRect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Base Shape">
            <a:extLst>
              <a:ext uri="{FF2B5EF4-FFF2-40B4-BE49-F238E27FC236}">
                <a16:creationId xmlns:a16="http://schemas.microsoft.com/office/drawing/2014/main" id="{FDAEED5C-66C5-425F-9B6E-99C32A76629F}"/>
              </a:ext>
            </a:extLst>
          </p:cNvPr>
          <p:cNvSpPr/>
          <p:nvPr/>
        </p:nvSpPr>
        <p:spPr>
          <a:xfrm flipH="1">
            <a:off x="711900" y="336594"/>
            <a:ext cx="1796349" cy="219765"/>
          </a:xfrm>
          <a:prstGeom prst="roundRect">
            <a:avLst>
              <a:gd name="adj" fmla="val 50000"/>
            </a:avLst>
          </a:prstGeom>
          <a:noFill/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1" name="Magnifier Icon">
            <a:extLst>
              <a:ext uri="{FF2B5EF4-FFF2-40B4-BE49-F238E27FC236}">
                <a16:creationId xmlns:a16="http://schemas.microsoft.com/office/drawing/2014/main" id="{8C8D62C1-A221-4449-B119-851671F0E15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10684" y="380222"/>
            <a:ext cx="130901" cy="130493"/>
          </a:xfrm>
          <a:custGeom>
            <a:avLst/>
            <a:gdLst>
              <a:gd name="connsiteX0" fmla="*/ 221428 w 505037"/>
              <a:gd name="connsiteY0" fmla="*/ 0 h 503464"/>
              <a:gd name="connsiteX1" fmla="*/ 442856 w 505037"/>
              <a:gd name="connsiteY1" fmla="*/ 220738 h 503464"/>
              <a:gd name="connsiteX2" fmla="*/ 409490 w 505037"/>
              <a:gd name="connsiteY2" fmla="*/ 338667 h 503464"/>
              <a:gd name="connsiteX3" fmla="*/ 491388 w 505037"/>
              <a:gd name="connsiteY3" fmla="*/ 423333 h 503464"/>
              <a:gd name="connsiteX4" fmla="*/ 491388 w 505037"/>
              <a:gd name="connsiteY4" fmla="*/ 489857 h 503464"/>
              <a:gd name="connsiteX5" fmla="*/ 424656 w 505037"/>
              <a:gd name="connsiteY5" fmla="*/ 489857 h 503464"/>
              <a:gd name="connsiteX6" fmla="*/ 339725 w 505037"/>
              <a:gd name="connsiteY6" fmla="*/ 405191 h 503464"/>
              <a:gd name="connsiteX7" fmla="*/ 221428 w 505037"/>
              <a:gd name="connsiteY7" fmla="*/ 441476 h 503464"/>
              <a:gd name="connsiteX8" fmla="*/ 0 w 505037"/>
              <a:gd name="connsiteY8" fmla="*/ 220738 h 503464"/>
              <a:gd name="connsiteX9" fmla="*/ 221428 w 505037"/>
              <a:gd name="connsiteY9" fmla="*/ 0 h 503464"/>
              <a:gd name="connsiteX10" fmla="*/ 219869 w 505037"/>
              <a:gd name="connsiteY10" fmla="*/ 60325 h 503464"/>
              <a:gd name="connsiteX11" fmla="*/ 60325 w 505037"/>
              <a:gd name="connsiteY11" fmla="*/ 219075 h 503464"/>
              <a:gd name="connsiteX12" fmla="*/ 219869 w 505037"/>
              <a:gd name="connsiteY12" fmla="*/ 377825 h 503464"/>
              <a:gd name="connsiteX13" fmla="*/ 379413 w 505037"/>
              <a:gd name="connsiteY13" fmla="*/ 219075 h 503464"/>
              <a:gd name="connsiteX14" fmla="*/ 219869 w 505037"/>
              <a:gd name="connsiteY14" fmla="*/ 60325 h 50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05037" h="503464">
                <a:moveTo>
                  <a:pt x="221428" y="0"/>
                </a:moveTo>
                <a:cubicBezTo>
                  <a:pt x="342758" y="0"/>
                  <a:pt x="442856" y="96762"/>
                  <a:pt x="442856" y="220738"/>
                </a:cubicBezTo>
                <a:cubicBezTo>
                  <a:pt x="442856" y="263072"/>
                  <a:pt x="430722" y="305405"/>
                  <a:pt x="409490" y="338667"/>
                </a:cubicBezTo>
                <a:cubicBezTo>
                  <a:pt x="491388" y="423333"/>
                  <a:pt x="491388" y="423333"/>
                  <a:pt x="491388" y="423333"/>
                </a:cubicBezTo>
                <a:cubicBezTo>
                  <a:pt x="509587" y="441476"/>
                  <a:pt x="509587" y="471714"/>
                  <a:pt x="491388" y="489857"/>
                </a:cubicBezTo>
                <a:cubicBezTo>
                  <a:pt x="473188" y="508000"/>
                  <a:pt x="442856" y="508000"/>
                  <a:pt x="424656" y="489857"/>
                </a:cubicBezTo>
                <a:cubicBezTo>
                  <a:pt x="339725" y="405191"/>
                  <a:pt x="339725" y="405191"/>
                  <a:pt x="339725" y="405191"/>
                </a:cubicBezTo>
                <a:cubicBezTo>
                  <a:pt x="306359" y="426357"/>
                  <a:pt x="266927" y="441476"/>
                  <a:pt x="221428" y="441476"/>
                </a:cubicBezTo>
                <a:cubicBezTo>
                  <a:pt x="100098" y="441476"/>
                  <a:pt x="0" y="341691"/>
                  <a:pt x="0" y="220738"/>
                </a:cubicBezTo>
                <a:cubicBezTo>
                  <a:pt x="0" y="96762"/>
                  <a:pt x="100098" y="0"/>
                  <a:pt x="221428" y="0"/>
                </a:cubicBezTo>
                <a:close/>
                <a:moveTo>
                  <a:pt x="219869" y="60325"/>
                </a:moveTo>
                <a:cubicBezTo>
                  <a:pt x="131755" y="60325"/>
                  <a:pt x="60325" y="131400"/>
                  <a:pt x="60325" y="219075"/>
                </a:cubicBezTo>
                <a:cubicBezTo>
                  <a:pt x="60325" y="306750"/>
                  <a:pt x="131755" y="377825"/>
                  <a:pt x="219869" y="377825"/>
                </a:cubicBezTo>
                <a:cubicBezTo>
                  <a:pt x="307983" y="377825"/>
                  <a:pt x="379413" y="306750"/>
                  <a:pt x="379413" y="219075"/>
                </a:cubicBezTo>
                <a:cubicBezTo>
                  <a:pt x="379413" y="131400"/>
                  <a:pt x="307983" y="60325"/>
                  <a:pt x="219869" y="60325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28" tIns="45714" rIns="91428" bIns="45714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22" name="PpHeader">
            <a:extLst>
              <a:ext uri="{FF2B5EF4-FFF2-40B4-BE49-F238E27FC236}">
                <a16:creationId xmlns:a16="http://schemas.microsoft.com/office/drawing/2014/main" id="{86EDE788-9E51-4D65-BFA2-6631D50CAFF9}"/>
              </a:ext>
            </a:extLst>
          </p:cNvPr>
          <p:cNvSpPr/>
          <p:nvPr/>
        </p:nvSpPr>
        <p:spPr>
          <a:xfrm>
            <a:off x="170009" y="362417"/>
            <a:ext cx="282243" cy="168120"/>
          </a:xfrm>
          <a:custGeom>
            <a:avLst/>
            <a:gdLst>
              <a:gd name="connsiteX0" fmla="*/ 232966 w 249725"/>
              <a:gd name="connsiteY0" fmla="*/ 82125 h 142460"/>
              <a:gd name="connsiteX1" fmla="*/ 15084 w 249725"/>
              <a:gd name="connsiteY1" fmla="*/ 82125 h 142460"/>
              <a:gd name="connsiteX2" fmla="*/ 0 w 249725"/>
              <a:gd name="connsiteY2" fmla="*/ 67040 h 142460"/>
              <a:gd name="connsiteX3" fmla="*/ 15084 w 249725"/>
              <a:gd name="connsiteY3" fmla="*/ 50280 h 142460"/>
              <a:gd name="connsiteX4" fmla="*/ 232966 w 249725"/>
              <a:gd name="connsiteY4" fmla="*/ 50280 h 142460"/>
              <a:gd name="connsiteX5" fmla="*/ 248050 w 249725"/>
              <a:gd name="connsiteY5" fmla="*/ 65364 h 142460"/>
              <a:gd name="connsiteX6" fmla="*/ 232966 w 249725"/>
              <a:gd name="connsiteY6" fmla="*/ 82125 h 142460"/>
              <a:gd name="connsiteX7" fmla="*/ 232966 w 249725"/>
              <a:gd name="connsiteY7" fmla="*/ 30168 h 142460"/>
              <a:gd name="connsiteX8" fmla="*/ 248050 w 249725"/>
              <a:gd name="connsiteY8" fmla="*/ 15084 h 142460"/>
              <a:gd name="connsiteX9" fmla="*/ 232966 w 249725"/>
              <a:gd name="connsiteY9" fmla="*/ 0 h 142460"/>
              <a:gd name="connsiteX10" fmla="*/ 15084 w 249725"/>
              <a:gd name="connsiteY10" fmla="*/ 0 h 142460"/>
              <a:gd name="connsiteX11" fmla="*/ 0 w 249725"/>
              <a:gd name="connsiteY11" fmla="*/ 15084 h 142460"/>
              <a:gd name="connsiteX12" fmla="*/ 15084 w 249725"/>
              <a:gd name="connsiteY12" fmla="*/ 30168 h 142460"/>
              <a:gd name="connsiteX13" fmla="*/ 232966 w 249725"/>
              <a:gd name="connsiteY13" fmla="*/ 30168 h 142460"/>
              <a:gd name="connsiteX14" fmla="*/ 179333 w 249725"/>
              <a:gd name="connsiteY14" fmla="*/ 127377 h 142460"/>
              <a:gd name="connsiteX15" fmla="*/ 164249 w 249725"/>
              <a:gd name="connsiteY15" fmla="*/ 112293 h 142460"/>
              <a:gd name="connsiteX16" fmla="*/ 15084 w 249725"/>
              <a:gd name="connsiteY16" fmla="*/ 112293 h 142460"/>
              <a:gd name="connsiteX17" fmla="*/ 0 w 249725"/>
              <a:gd name="connsiteY17" fmla="*/ 127377 h 142460"/>
              <a:gd name="connsiteX18" fmla="*/ 15084 w 249725"/>
              <a:gd name="connsiteY18" fmla="*/ 142461 h 142460"/>
              <a:gd name="connsiteX19" fmla="*/ 164249 w 249725"/>
              <a:gd name="connsiteY19" fmla="*/ 142461 h 142460"/>
              <a:gd name="connsiteX20" fmla="*/ 179333 w 249725"/>
              <a:gd name="connsiteY20" fmla="*/ 127377 h 142460"/>
              <a:gd name="connsiteX21" fmla="*/ 249726 w 249725"/>
              <a:gd name="connsiteY21" fmla="*/ 127377 h 142460"/>
              <a:gd name="connsiteX22" fmla="*/ 234642 w 249725"/>
              <a:gd name="connsiteY22" fmla="*/ 112293 h 142460"/>
              <a:gd name="connsiteX23" fmla="*/ 209502 w 249725"/>
              <a:gd name="connsiteY23" fmla="*/ 112293 h 142460"/>
              <a:gd name="connsiteX24" fmla="*/ 194418 w 249725"/>
              <a:gd name="connsiteY24" fmla="*/ 127377 h 142460"/>
              <a:gd name="connsiteX25" fmla="*/ 209502 w 249725"/>
              <a:gd name="connsiteY25" fmla="*/ 142461 h 142460"/>
              <a:gd name="connsiteX26" fmla="*/ 234642 w 249725"/>
              <a:gd name="connsiteY26" fmla="*/ 142461 h 142460"/>
              <a:gd name="connsiteX27" fmla="*/ 249726 w 249725"/>
              <a:gd name="connsiteY27" fmla="*/ 127377 h 142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49725" h="142460">
                <a:moveTo>
                  <a:pt x="232966" y="82125"/>
                </a:moveTo>
                <a:lnTo>
                  <a:pt x="15084" y="82125"/>
                </a:lnTo>
                <a:cubicBezTo>
                  <a:pt x="6704" y="82125"/>
                  <a:pt x="0" y="75421"/>
                  <a:pt x="0" y="67040"/>
                </a:cubicBezTo>
                <a:cubicBezTo>
                  <a:pt x="0" y="58660"/>
                  <a:pt x="6704" y="50280"/>
                  <a:pt x="15084" y="50280"/>
                </a:cubicBezTo>
                <a:lnTo>
                  <a:pt x="232966" y="50280"/>
                </a:lnTo>
                <a:cubicBezTo>
                  <a:pt x="241346" y="50280"/>
                  <a:pt x="248050" y="56984"/>
                  <a:pt x="248050" y="65364"/>
                </a:cubicBezTo>
                <a:cubicBezTo>
                  <a:pt x="248050" y="73744"/>
                  <a:pt x="241346" y="82125"/>
                  <a:pt x="232966" y="82125"/>
                </a:cubicBezTo>
                <a:close/>
                <a:moveTo>
                  <a:pt x="232966" y="30168"/>
                </a:moveTo>
                <a:cubicBezTo>
                  <a:pt x="241346" y="30168"/>
                  <a:pt x="248050" y="23464"/>
                  <a:pt x="248050" y="15084"/>
                </a:cubicBezTo>
                <a:cubicBezTo>
                  <a:pt x="248050" y="6704"/>
                  <a:pt x="241346" y="0"/>
                  <a:pt x="232966" y="0"/>
                </a:cubicBezTo>
                <a:lnTo>
                  <a:pt x="15084" y="0"/>
                </a:lnTo>
                <a:cubicBezTo>
                  <a:pt x="6704" y="0"/>
                  <a:pt x="0" y="6704"/>
                  <a:pt x="0" y="15084"/>
                </a:cubicBezTo>
                <a:cubicBezTo>
                  <a:pt x="0" y="23464"/>
                  <a:pt x="6704" y="30168"/>
                  <a:pt x="15084" y="30168"/>
                </a:cubicBezTo>
                <a:lnTo>
                  <a:pt x="232966" y="30168"/>
                </a:lnTo>
                <a:close/>
                <a:moveTo>
                  <a:pt x="179333" y="127377"/>
                </a:moveTo>
                <a:cubicBezTo>
                  <a:pt x="179333" y="118997"/>
                  <a:pt x="172629" y="112293"/>
                  <a:pt x="164249" y="112293"/>
                </a:cubicBezTo>
                <a:lnTo>
                  <a:pt x="15084" y="112293"/>
                </a:lnTo>
                <a:cubicBezTo>
                  <a:pt x="6704" y="112293"/>
                  <a:pt x="0" y="118997"/>
                  <a:pt x="0" y="127377"/>
                </a:cubicBezTo>
                <a:cubicBezTo>
                  <a:pt x="0" y="135757"/>
                  <a:pt x="6704" y="142461"/>
                  <a:pt x="15084" y="142461"/>
                </a:cubicBezTo>
                <a:lnTo>
                  <a:pt x="164249" y="142461"/>
                </a:lnTo>
                <a:cubicBezTo>
                  <a:pt x="172629" y="142461"/>
                  <a:pt x="179333" y="135757"/>
                  <a:pt x="179333" y="127377"/>
                </a:cubicBezTo>
                <a:close/>
                <a:moveTo>
                  <a:pt x="249726" y="127377"/>
                </a:moveTo>
                <a:cubicBezTo>
                  <a:pt x="249726" y="118997"/>
                  <a:pt x="243022" y="112293"/>
                  <a:pt x="234642" y="112293"/>
                </a:cubicBezTo>
                <a:lnTo>
                  <a:pt x="209502" y="112293"/>
                </a:lnTo>
                <a:cubicBezTo>
                  <a:pt x="201122" y="112293"/>
                  <a:pt x="194418" y="118997"/>
                  <a:pt x="194418" y="127377"/>
                </a:cubicBezTo>
                <a:cubicBezTo>
                  <a:pt x="194418" y="135757"/>
                  <a:pt x="201122" y="142461"/>
                  <a:pt x="209502" y="142461"/>
                </a:cubicBezTo>
                <a:lnTo>
                  <a:pt x="234642" y="142461"/>
                </a:lnTo>
                <a:cubicBezTo>
                  <a:pt x="243022" y="142461"/>
                  <a:pt x="249726" y="135757"/>
                  <a:pt x="249726" y="12737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24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117" name="文字方塊 116"/>
          <p:cNvSpPr txBox="1"/>
          <p:nvPr/>
        </p:nvSpPr>
        <p:spPr>
          <a:xfrm>
            <a:off x="1037226" y="313734"/>
            <a:ext cx="195362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100" dirty="0" smtClean="0">
                <a:solidFill>
                  <a:schemeClr val="accent1">
                    <a:lumMod val="75000"/>
                  </a:schemeClr>
                </a:solidFill>
                <a:latin typeface="+mn-ea"/>
                <a:ea typeface="+mn-ea"/>
              </a:rPr>
              <a:t>思考及組織內容</a:t>
            </a:r>
            <a:endParaRPr lang="zh-TW" altLang="en-US" sz="1100" dirty="0" smtClean="0">
              <a:solidFill>
                <a:schemeClr val="accent1">
                  <a:lumMod val="75000"/>
                </a:schemeClr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572251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631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8733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6319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160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6429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870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22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 smtClean="0"/>
              <a:t>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615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E3E0-16BD-4228-BA84-50B6A6D4FBA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340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6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" name="Content Placeholder 8"/>
          <p:cNvGraphicFramePr>
            <a:graphicFrameLocks/>
          </p:cNvGraphicFramePr>
          <p:nvPr>
            <p:extLst/>
          </p:nvPr>
        </p:nvGraphicFramePr>
        <p:xfrm>
          <a:off x="2289654" y="1806631"/>
          <a:ext cx="8652897" cy="41341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528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662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100" b="0" i="1" dirty="0"/>
                    </a:p>
                  </a:txBody>
                  <a:tcPr marL="96143" marR="96143" marT="48072" marB="48072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00920"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  <a:p>
                      <a:pPr marL="0" indent="0">
                        <a:buNone/>
                      </a:pPr>
                      <a:endParaRPr lang="en-US" altLang="zh-TW" sz="2100" b="1" dirty="0" smtClean="0"/>
                    </a:p>
                  </a:txBody>
                  <a:tcPr marL="96143" marR="96143" marT="48072" marB="48072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621">
                <a:tc>
                  <a:txBody>
                    <a:bodyPr/>
                    <a:lstStyle/>
                    <a:p>
                      <a:endParaRPr lang="en-US" sz="2100" b="1" dirty="0"/>
                    </a:p>
                  </a:txBody>
                  <a:tcPr marL="96143" marR="96143" marT="48072" marB="48072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1" name="TextBox 9"/>
          <p:cNvSpPr txBox="1"/>
          <p:nvPr/>
        </p:nvSpPr>
        <p:spPr>
          <a:xfrm>
            <a:off x="2299999" y="1795161"/>
            <a:ext cx="733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b="1" dirty="0" smtClean="0"/>
              <a:t>點題</a:t>
            </a:r>
            <a:endParaRPr lang="en-US" sz="2000" b="1" dirty="0"/>
          </a:p>
        </p:txBody>
      </p:sp>
      <p:sp>
        <p:nvSpPr>
          <p:cNvPr id="62" name="TextBox 10"/>
          <p:cNvSpPr txBox="1"/>
          <p:nvPr/>
        </p:nvSpPr>
        <p:spPr>
          <a:xfrm>
            <a:off x="4820279" y="1798908"/>
            <a:ext cx="35399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TW" altLang="en-US" sz="2000" i="1" dirty="0" smtClean="0"/>
              <a:t>我會列舉</a:t>
            </a:r>
            <a:r>
              <a:rPr lang="en-US" altLang="zh-TW" sz="2000" i="1" dirty="0" smtClean="0"/>
              <a:t>……</a:t>
            </a:r>
            <a:r>
              <a:rPr lang="zh-TW" altLang="en-US" sz="2000" i="1" dirty="0" smtClean="0"/>
              <a:t>／</a:t>
            </a:r>
            <a:r>
              <a:rPr lang="en-US" altLang="zh-TW" sz="2000" i="1" dirty="0" smtClean="0"/>
              <a:t>……</a:t>
            </a:r>
            <a:r>
              <a:rPr lang="zh-TW" altLang="en-US" sz="2000" i="1" dirty="0" smtClean="0"/>
              <a:t>包括</a:t>
            </a:r>
            <a:r>
              <a:rPr lang="en-US" altLang="zh-TW" sz="2000" i="1" dirty="0" smtClean="0"/>
              <a:t>……</a:t>
            </a:r>
            <a:endParaRPr lang="en-US" sz="2000" i="1" dirty="0"/>
          </a:p>
        </p:txBody>
      </p:sp>
      <p:sp>
        <p:nvSpPr>
          <p:cNvPr id="63" name="Rectangle 12"/>
          <p:cNvSpPr/>
          <p:nvPr/>
        </p:nvSpPr>
        <p:spPr>
          <a:xfrm>
            <a:off x="4809556" y="2227209"/>
            <a:ext cx="44294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i="1" dirty="0" smtClean="0"/>
              <a:t>第一／首先，有</a:t>
            </a:r>
            <a:r>
              <a:rPr lang="en-US" altLang="zh-TW" sz="2000" i="1" dirty="0" smtClean="0"/>
              <a:t>……</a:t>
            </a:r>
            <a:r>
              <a:rPr lang="zh-TW" altLang="en-US" sz="2000" i="1" dirty="0" smtClean="0"/>
              <a:t>／在</a:t>
            </a:r>
            <a:r>
              <a:rPr lang="en-US" altLang="zh-TW" sz="2000" i="1" dirty="0" smtClean="0"/>
              <a:t>……</a:t>
            </a:r>
            <a:r>
              <a:rPr lang="zh-TW" altLang="en-US" sz="2000" i="1" dirty="0" smtClean="0"/>
              <a:t>方面</a:t>
            </a:r>
            <a:endParaRPr lang="en-US" sz="2000" i="1" dirty="0"/>
          </a:p>
        </p:txBody>
      </p:sp>
      <p:sp>
        <p:nvSpPr>
          <p:cNvPr id="64" name="Rectangle 14"/>
          <p:cNvSpPr/>
          <p:nvPr/>
        </p:nvSpPr>
        <p:spPr>
          <a:xfrm>
            <a:off x="2299999" y="2231015"/>
            <a:ext cx="18122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 smtClean="0"/>
              <a:t>第一個次類別</a:t>
            </a:r>
            <a:endParaRPr lang="en-US" altLang="zh-TW" sz="2000" b="1" dirty="0" smtClean="0"/>
          </a:p>
        </p:txBody>
      </p:sp>
      <p:sp>
        <p:nvSpPr>
          <p:cNvPr id="65" name="Rectangle 15"/>
          <p:cNvSpPr/>
          <p:nvPr/>
        </p:nvSpPr>
        <p:spPr>
          <a:xfrm>
            <a:off x="2382729" y="2600347"/>
            <a:ext cx="10975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000" b="1" dirty="0" smtClean="0"/>
              <a:t>項目</a:t>
            </a:r>
            <a:endParaRPr lang="en-US" altLang="zh-TW" sz="2000" b="1" dirty="0" smtClean="0"/>
          </a:p>
        </p:txBody>
      </p:sp>
      <p:sp>
        <p:nvSpPr>
          <p:cNvPr id="66" name="Rectangle 16"/>
          <p:cNvSpPr/>
          <p:nvPr/>
        </p:nvSpPr>
        <p:spPr>
          <a:xfrm>
            <a:off x="4809555" y="2600347"/>
            <a:ext cx="22450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0" i="1" dirty="0" smtClean="0"/>
              <a:t>有／包括</a:t>
            </a:r>
            <a:r>
              <a:rPr lang="en-US" altLang="zh-TW" sz="2000" b="0" i="1" dirty="0" smtClean="0"/>
              <a:t>……</a:t>
            </a:r>
          </a:p>
        </p:txBody>
      </p:sp>
      <p:sp>
        <p:nvSpPr>
          <p:cNvPr id="67" name="Rectangle 17"/>
          <p:cNvSpPr/>
          <p:nvPr/>
        </p:nvSpPr>
        <p:spPr>
          <a:xfrm>
            <a:off x="4809556" y="2988239"/>
            <a:ext cx="40138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i="1" dirty="0" smtClean="0"/>
              <a:t>第二／之後</a:t>
            </a:r>
            <a:r>
              <a:rPr lang="zh-TW" altLang="en-US" sz="2000" i="1" dirty="0"/>
              <a:t>，有</a:t>
            </a:r>
            <a:r>
              <a:rPr lang="en-US" altLang="zh-TW" sz="2000" i="1" dirty="0" smtClean="0"/>
              <a:t>……</a:t>
            </a:r>
            <a:r>
              <a:rPr lang="zh-TW" altLang="en-US" sz="2000" i="1" dirty="0" smtClean="0"/>
              <a:t>／在</a:t>
            </a:r>
            <a:r>
              <a:rPr lang="en-US" altLang="zh-TW" sz="2000" i="1" dirty="0" smtClean="0"/>
              <a:t>……</a:t>
            </a:r>
            <a:r>
              <a:rPr lang="zh-TW" altLang="en-US" sz="2000" i="1" dirty="0" smtClean="0"/>
              <a:t>方面</a:t>
            </a:r>
            <a:endParaRPr lang="en-US" sz="2000" i="1" dirty="0"/>
          </a:p>
        </p:txBody>
      </p:sp>
      <p:sp>
        <p:nvSpPr>
          <p:cNvPr id="68" name="Rectangle 18"/>
          <p:cNvSpPr/>
          <p:nvPr/>
        </p:nvSpPr>
        <p:spPr>
          <a:xfrm>
            <a:off x="2299999" y="2992045"/>
            <a:ext cx="181220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 smtClean="0"/>
              <a:t>第二個次類別</a:t>
            </a:r>
            <a:endParaRPr lang="en-US" altLang="zh-TW" sz="2000" b="1" dirty="0" smtClean="0"/>
          </a:p>
        </p:txBody>
      </p:sp>
      <p:sp>
        <p:nvSpPr>
          <p:cNvPr id="69" name="Rectangle 19"/>
          <p:cNvSpPr/>
          <p:nvPr/>
        </p:nvSpPr>
        <p:spPr>
          <a:xfrm>
            <a:off x="2382729" y="3361377"/>
            <a:ext cx="10975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000" b="1" dirty="0" smtClean="0"/>
              <a:t>項目</a:t>
            </a:r>
            <a:endParaRPr lang="en-US" altLang="zh-TW" sz="2000" b="1" dirty="0" smtClean="0"/>
          </a:p>
        </p:txBody>
      </p:sp>
      <p:sp>
        <p:nvSpPr>
          <p:cNvPr id="70" name="Rectangle 20"/>
          <p:cNvSpPr/>
          <p:nvPr/>
        </p:nvSpPr>
        <p:spPr>
          <a:xfrm>
            <a:off x="4798832" y="3361377"/>
            <a:ext cx="25401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i="1" dirty="0" smtClean="0"/>
              <a:t>有／包括</a:t>
            </a:r>
            <a:r>
              <a:rPr lang="en-US" altLang="zh-TW" sz="2000" i="1" dirty="0"/>
              <a:t>……</a:t>
            </a:r>
          </a:p>
        </p:txBody>
      </p:sp>
      <p:sp>
        <p:nvSpPr>
          <p:cNvPr id="71" name="Rectangle 40"/>
          <p:cNvSpPr/>
          <p:nvPr/>
        </p:nvSpPr>
        <p:spPr>
          <a:xfrm>
            <a:off x="4809556" y="5126369"/>
            <a:ext cx="38216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i="1" dirty="0" smtClean="0"/>
              <a:t>最後</a:t>
            </a:r>
            <a:r>
              <a:rPr lang="zh-TW" altLang="en-US" sz="2000" i="1" dirty="0"/>
              <a:t>，有</a:t>
            </a:r>
            <a:r>
              <a:rPr lang="en-US" altLang="zh-TW" sz="2000" i="1" dirty="0" smtClean="0"/>
              <a:t>……</a:t>
            </a:r>
            <a:r>
              <a:rPr lang="zh-TW" altLang="en-US" sz="2000" i="1" dirty="0" smtClean="0"/>
              <a:t>／在</a:t>
            </a:r>
            <a:r>
              <a:rPr lang="en-US" altLang="zh-TW" sz="2000" i="1" dirty="0" smtClean="0"/>
              <a:t>……</a:t>
            </a:r>
            <a:r>
              <a:rPr lang="zh-TW" altLang="en-US" sz="2000" i="1" dirty="0" smtClean="0"/>
              <a:t>方面</a:t>
            </a:r>
            <a:endParaRPr lang="en-US" sz="2000" i="1" dirty="0"/>
          </a:p>
        </p:txBody>
      </p:sp>
      <p:sp>
        <p:nvSpPr>
          <p:cNvPr id="72" name="Rectangle 41"/>
          <p:cNvSpPr/>
          <p:nvPr/>
        </p:nvSpPr>
        <p:spPr>
          <a:xfrm>
            <a:off x="2299999" y="5130175"/>
            <a:ext cx="208187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b="1" dirty="0" smtClean="0"/>
              <a:t>最後一個次類別</a:t>
            </a:r>
            <a:endParaRPr lang="en-US" altLang="zh-TW" sz="2000" b="1" dirty="0" smtClean="0"/>
          </a:p>
        </p:txBody>
      </p:sp>
      <p:sp>
        <p:nvSpPr>
          <p:cNvPr id="73" name="Rectangle 42"/>
          <p:cNvSpPr/>
          <p:nvPr/>
        </p:nvSpPr>
        <p:spPr>
          <a:xfrm>
            <a:off x="2382729" y="5499507"/>
            <a:ext cx="10975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2000" b="1" dirty="0" smtClean="0"/>
              <a:t>項目</a:t>
            </a:r>
            <a:endParaRPr lang="en-US" altLang="zh-TW" sz="2000" b="1" dirty="0" smtClean="0"/>
          </a:p>
        </p:txBody>
      </p:sp>
      <p:sp>
        <p:nvSpPr>
          <p:cNvPr id="74" name="Rectangle 43"/>
          <p:cNvSpPr/>
          <p:nvPr/>
        </p:nvSpPr>
        <p:spPr>
          <a:xfrm>
            <a:off x="4798832" y="5499507"/>
            <a:ext cx="24569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2000" i="1" dirty="0" smtClean="0"/>
              <a:t>有／包括</a:t>
            </a:r>
            <a:r>
              <a:rPr lang="en-US" altLang="zh-TW" sz="2000" i="1" dirty="0"/>
              <a:t>……</a:t>
            </a:r>
          </a:p>
        </p:txBody>
      </p:sp>
      <p:sp>
        <p:nvSpPr>
          <p:cNvPr id="75" name="Left Arrow 44"/>
          <p:cNvSpPr/>
          <p:nvPr/>
        </p:nvSpPr>
        <p:spPr>
          <a:xfrm>
            <a:off x="5540359" y="4045369"/>
            <a:ext cx="1514236" cy="813946"/>
          </a:xfrm>
          <a:prstGeom prst="leftArrow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 smtClean="0">
                <a:solidFill>
                  <a:srgbClr val="FF0000"/>
                </a:solidFill>
              </a:rPr>
              <a:t>如此類推</a:t>
            </a:r>
            <a:endParaRPr lang="en-US" sz="2000" dirty="0" smtClean="0">
              <a:solidFill>
                <a:srgbClr val="FF0000"/>
              </a:solidFill>
            </a:endParaRPr>
          </a:p>
        </p:txBody>
      </p:sp>
      <p:sp>
        <p:nvSpPr>
          <p:cNvPr id="76" name="Rectangle 45"/>
          <p:cNvSpPr/>
          <p:nvPr/>
        </p:nvSpPr>
        <p:spPr>
          <a:xfrm>
            <a:off x="3381987" y="3734417"/>
            <a:ext cx="60373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</p:txBody>
      </p:sp>
      <p:sp>
        <p:nvSpPr>
          <p:cNvPr id="77" name="Rectangle 46"/>
          <p:cNvSpPr/>
          <p:nvPr/>
        </p:nvSpPr>
        <p:spPr>
          <a:xfrm>
            <a:off x="5180319" y="3734417"/>
            <a:ext cx="60373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 smtClean="0"/>
              <a:t> </a:t>
            </a:r>
            <a:endParaRPr lang="en-US" altLang="zh-TW" sz="1500" b="1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zh-TW" altLang="en-US" sz="1500" b="1" dirty="0"/>
              <a:t> </a:t>
            </a:r>
            <a:endParaRPr lang="en-US" altLang="zh-TW" sz="1500" b="1" dirty="0" smtClean="0"/>
          </a:p>
        </p:txBody>
      </p:sp>
      <p:sp>
        <p:nvSpPr>
          <p:cNvPr id="24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運用列舉模範短語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99006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2289517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9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982516" y="4866493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10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1043529" y="4869397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99" name="Скругленный прямоугольник 71">
            <a:extLst>
              <a:ext uri="{FF2B5EF4-FFF2-40B4-BE49-F238E27FC236}">
                <a16:creationId xmlns:a16="http://schemas.microsoft.com/office/drawing/2014/main" id="{A9805A0F-DCEB-0F44-BFF0-E1E4A0DEA041}"/>
              </a:ext>
            </a:extLst>
          </p:cNvPr>
          <p:cNvSpPr/>
          <p:nvPr/>
        </p:nvSpPr>
        <p:spPr>
          <a:xfrm>
            <a:off x="4899612" y="2050886"/>
            <a:ext cx="2846846" cy="539287"/>
          </a:xfrm>
          <a:prstGeom prst="roundRect">
            <a:avLst>
              <a:gd name="adj" fmla="val 8504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0" name="TextBox 72">
            <a:extLst>
              <a:ext uri="{FF2B5EF4-FFF2-40B4-BE49-F238E27FC236}">
                <a16:creationId xmlns:a16="http://schemas.microsoft.com/office/drawing/2014/main" id="{43B4F235-9046-1B42-83A6-0C64DC9A6E0E}"/>
              </a:ext>
            </a:extLst>
          </p:cNvPr>
          <p:cNvSpPr txBox="1"/>
          <p:nvPr/>
        </p:nvSpPr>
        <p:spPr>
          <a:xfrm>
            <a:off x="5202690" y="2053790"/>
            <a:ext cx="224068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列舉的主題</a:t>
            </a:r>
          </a:p>
        </p:txBody>
      </p:sp>
      <p:sp>
        <p:nvSpPr>
          <p:cNvPr id="101" name="Скругленный прямоугольник 73">
            <a:extLst>
              <a:ext uri="{FF2B5EF4-FFF2-40B4-BE49-F238E27FC236}">
                <a16:creationId xmlns:a16="http://schemas.microsoft.com/office/drawing/2014/main" id="{086EF07D-94E5-AF43-8984-AF8F65FB7F06}"/>
              </a:ext>
            </a:extLst>
          </p:cNvPr>
          <p:cNvSpPr/>
          <p:nvPr/>
        </p:nvSpPr>
        <p:spPr>
          <a:xfrm>
            <a:off x="97757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2" name="TextBox 76">
            <a:extLst>
              <a:ext uri="{FF2B5EF4-FFF2-40B4-BE49-F238E27FC236}">
                <a16:creationId xmlns:a16="http://schemas.microsoft.com/office/drawing/2014/main" id="{35ED96BA-D37C-F340-92D9-352412D73F02}"/>
              </a:ext>
            </a:extLst>
          </p:cNvPr>
          <p:cNvSpPr txBox="1"/>
          <p:nvPr/>
        </p:nvSpPr>
        <p:spPr>
          <a:xfrm>
            <a:off x="1228170" y="345153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sp>
        <p:nvSpPr>
          <p:cNvPr id="103" name="Скругленный прямоугольник 82">
            <a:extLst>
              <a:ext uri="{FF2B5EF4-FFF2-40B4-BE49-F238E27FC236}">
                <a16:creationId xmlns:a16="http://schemas.microsoft.com/office/drawing/2014/main" id="{5B8BE479-A3DB-224C-A5BE-A7CD802EA6F2}"/>
              </a:ext>
            </a:extLst>
          </p:cNvPr>
          <p:cNvSpPr/>
          <p:nvPr/>
        </p:nvSpPr>
        <p:spPr>
          <a:xfrm>
            <a:off x="372414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4" name="TextBox 85">
            <a:extLst>
              <a:ext uri="{FF2B5EF4-FFF2-40B4-BE49-F238E27FC236}">
                <a16:creationId xmlns:a16="http://schemas.microsoft.com/office/drawing/2014/main" id="{9D8D2438-082E-3F4A-BA5E-FB651BDBCB5A}"/>
              </a:ext>
            </a:extLst>
          </p:cNvPr>
          <p:cNvSpPr txBox="1"/>
          <p:nvPr/>
        </p:nvSpPr>
        <p:spPr>
          <a:xfrm>
            <a:off x="3974740" y="345153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sp>
        <p:nvSpPr>
          <p:cNvPr id="105" name="Скругленный прямоугольник 91">
            <a:extLst>
              <a:ext uri="{FF2B5EF4-FFF2-40B4-BE49-F238E27FC236}">
                <a16:creationId xmlns:a16="http://schemas.microsoft.com/office/drawing/2014/main" id="{C25EEA59-B75C-8A4C-B2B8-262FF023B114}"/>
              </a:ext>
            </a:extLst>
          </p:cNvPr>
          <p:cNvSpPr/>
          <p:nvPr/>
        </p:nvSpPr>
        <p:spPr>
          <a:xfrm>
            <a:off x="647071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6" name="TextBox 94">
            <a:extLst>
              <a:ext uri="{FF2B5EF4-FFF2-40B4-BE49-F238E27FC236}">
                <a16:creationId xmlns:a16="http://schemas.microsoft.com/office/drawing/2014/main" id="{F8C307F9-D769-8E41-8022-81435F9161FB}"/>
              </a:ext>
            </a:extLst>
          </p:cNvPr>
          <p:cNvSpPr txBox="1"/>
          <p:nvPr/>
        </p:nvSpPr>
        <p:spPr>
          <a:xfrm>
            <a:off x="6721310" y="345153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sp>
        <p:nvSpPr>
          <p:cNvPr id="107" name="Скругленный прямоугольник 111">
            <a:extLst>
              <a:ext uri="{FF2B5EF4-FFF2-40B4-BE49-F238E27FC236}">
                <a16:creationId xmlns:a16="http://schemas.microsoft.com/office/drawing/2014/main" id="{9D6FDE1E-F660-414E-8C54-F4992262F80F}"/>
              </a:ext>
            </a:extLst>
          </p:cNvPr>
          <p:cNvSpPr/>
          <p:nvPr/>
        </p:nvSpPr>
        <p:spPr>
          <a:xfrm>
            <a:off x="9217288" y="3448627"/>
            <a:ext cx="2451206" cy="539287"/>
          </a:xfrm>
          <a:prstGeom prst="roundRect">
            <a:avLst>
              <a:gd name="adj" fmla="val 8504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108" name="TextBox 112">
            <a:extLst>
              <a:ext uri="{FF2B5EF4-FFF2-40B4-BE49-F238E27FC236}">
                <a16:creationId xmlns:a16="http://schemas.microsoft.com/office/drawing/2014/main" id="{57635D09-4D80-C540-879E-52C19F849C0D}"/>
              </a:ext>
            </a:extLst>
          </p:cNvPr>
          <p:cNvSpPr txBox="1"/>
          <p:nvPr/>
        </p:nvSpPr>
        <p:spPr>
          <a:xfrm>
            <a:off x="9467880" y="3451531"/>
            <a:ext cx="1950021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chemeClr val="bg1"/>
                </a:solidFill>
                <a:latin typeface="+mn-ea"/>
              </a:rPr>
              <a:t>次類別</a:t>
            </a:r>
          </a:p>
        </p:txBody>
      </p:sp>
      <p:cxnSp>
        <p:nvCxnSpPr>
          <p:cNvPr id="133" name="Соединительная линия уступом 10">
            <a:extLst>
              <a:ext uri="{FF2B5EF4-FFF2-40B4-BE49-F238E27FC236}">
                <a16:creationId xmlns:a16="http://schemas.microsoft.com/office/drawing/2014/main" id="{DF9FEB23-DBF3-A64D-890C-2BF0091C71C3}"/>
              </a:ext>
            </a:extLst>
          </p:cNvPr>
          <p:cNvCxnSpPr>
            <a:stCxn id="99" idx="2"/>
            <a:endCxn id="101" idx="0"/>
          </p:cNvCxnSpPr>
          <p:nvPr/>
        </p:nvCxnSpPr>
        <p:spPr>
          <a:xfrm rot="5400000">
            <a:off x="3833881" y="959473"/>
            <a:ext cx="858454" cy="4119854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4" name="Соединительная линия уступом 12">
            <a:extLst>
              <a:ext uri="{FF2B5EF4-FFF2-40B4-BE49-F238E27FC236}">
                <a16:creationId xmlns:a16="http://schemas.microsoft.com/office/drawing/2014/main" id="{08E7F802-E278-7648-BB9A-0468C84C3F97}"/>
              </a:ext>
            </a:extLst>
          </p:cNvPr>
          <p:cNvCxnSpPr>
            <a:stCxn id="99" idx="2"/>
            <a:endCxn id="107" idx="0"/>
          </p:cNvCxnSpPr>
          <p:nvPr/>
        </p:nvCxnSpPr>
        <p:spPr>
          <a:xfrm rot="16200000" flipH="1">
            <a:off x="7953735" y="959472"/>
            <a:ext cx="858454" cy="4119855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5" name="Соединительная линия уступом 16">
            <a:extLst>
              <a:ext uri="{FF2B5EF4-FFF2-40B4-BE49-F238E27FC236}">
                <a16:creationId xmlns:a16="http://schemas.microsoft.com/office/drawing/2014/main" id="{01E91C82-BF68-F349-9BBE-7DB395938ABF}"/>
              </a:ext>
            </a:extLst>
          </p:cNvPr>
          <p:cNvCxnSpPr>
            <a:stCxn id="99" idx="2"/>
            <a:endCxn id="105" idx="0"/>
          </p:cNvCxnSpPr>
          <p:nvPr/>
        </p:nvCxnSpPr>
        <p:spPr>
          <a:xfrm rot="16200000" flipH="1">
            <a:off x="6580450" y="2332757"/>
            <a:ext cx="858454" cy="137328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6" name="Соединительная линия уступом 21">
            <a:extLst>
              <a:ext uri="{FF2B5EF4-FFF2-40B4-BE49-F238E27FC236}">
                <a16:creationId xmlns:a16="http://schemas.microsoft.com/office/drawing/2014/main" id="{691FF6B6-DC2E-1449-B5B4-0ABBD0639A70}"/>
              </a:ext>
            </a:extLst>
          </p:cNvPr>
          <p:cNvCxnSpPr>
            <a:stCxn id="99" idx="2"/>
            <a:endCxn id="103" idx="0"/>
          </p:cNvCxnSpPr>
          <p:nvPr/>
        </p:nvCxnSpPr>
        <p:spPr>
          <a:xfrm rot="5400000">
            <a:off x="5207166" y="2332758"/>
            <a:ext cx="858454" cy="1373284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7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stCxn id="101" idx="2"/>
            <a:endCxn id="110" idx="0"/>
          </p:cNvCxnSpPr>
          <p:nvPr/>
        </p:nvCxnSpPr>
        <p:spPr>
          <a:xfrm rot="5400000">
            <a:off x="1435594" y="4101809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38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stCxn id="101" idx="2"/>
            <a:endCxn id="150" idx="0"/>
          </p:cNvCxnSpPr>
          <p:nvPr/>
        </p:nvCxnSpPr>
        <p:spPr>
          <a:xfrm rot="16200000" flipH="1">
            <a:off x="2089693" y="4101402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50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2351728" y="4869396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55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5040353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6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3733352" y="4866493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57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3794365" y="4869397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cxnSp>
        <p:nvCxnSpPr>
          <p:cNvPr id="58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57" idx="0"/>
          </p:cNvCxnSpPr>
          <p:nvPr/>
        </p:nvCxnSpPr>
        <p:spPr>
          <a:xfrm rot="5400000">
            <a:off x="4186430" y="4101809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59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60" idx="0"/>
          </p:cNvCxnSpPr>
          <p:nvPr/>
        </p:nvCxnSpPr>
        <p:spPr>
          <a:xfrm rot="16200000" flipH="1">
            <a:off x="4840529" y="4101402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0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5102564" y="4869396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61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7776662" y="4866491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2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6469661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3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6530674" y="4869396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cxnSp>
        <p:nvCxnSpPr>
          <p:cNvPr id="64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63" idx="0"/>
          </p:cNvCxnSpPr>
          <p:nvPr/>
        </p:nvCxnSpPr>
        <p:spPr>
          <a:xfrm rot="5400000">
            <a:off x="6922739" y="4101808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65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66" idx="0"/>
          </p:cNvCxnSpPr>
          <p:nvPr/>
        </p:nvCxnSpPr>
        <p:spPr>
          <a:xfrm rot="16200000" flipH="1">
            <a:off x="7576838" y="4101401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66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7838873" y="4869395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67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10534550" y="4866491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8" name="Скругленный прямоугольник 113">
            <a:extLst>
              <a:ext uri="{FF2B5EF4-FFF2-40B4-BE49-F238E27FC236}">
                <a16:creationId xmlns:a16="http://schemas.microsoft.com/office/drawing/2014/main" id="{AC9F84D2-A7E6-EC44-929A-E1D7318E6325}"/>
              </a:ext>
            </a:extLst>
          </p:cNvPr>
          <p:cNvSpPr/>
          <p:nvPr/>
        </p:nvSpPr>
        <p:spPr>
          <a:xfrm>
            <a:off x="9227549" y="4866492"/>
            <a:ext cx="1133944" cy="539287"/>
          </a:xfrm>
          <a:prstGeom prst="roundRect">
            <a:avLst>
              <a:gd name="adj" fmla="val 8504"/>
            </a:avLst>
          </a:prstGeom>
          <a:noFill/>
          <a:ln w="19050" cap="flat">
            <a:solidFill>
              <a:schemeClr val="tx1"/>
            </a:solidFill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0" tIns="0" rIns="0" bIns="0" spcCol="38100" anchor="ctr">
            <a:spAutoFit/>
          </a:bodyPr>
          <a:lstStyle/>
          <a:p>
            <a:pPr algn="ctr" eaLnBrk="1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0" kern="0" dirty="0">
              <a:solidFill>
                <a:srgbClr val="FFFFFF"/>
              </a:solidFill>
              <a:latin typeface="+mn-lt"/>
              <a:cs typeface="+mn-cs"/>
              <a:sym typeface="Helvetica Neue Medium"/>
            </a:endParaRPr>
          </a:p>
        </p:txBody>
      </p:sp>
      <p:sp>
        <p:nvSpPr>
          <p:cNvPr id="69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9288562" y="4869396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cxnSp>
        <p:nvCxnSpPr>
          <p:cNvPr id="70" name="Соединительная линия уступом 23">
            <a:extLst>
              <a:ext uri="{FF2B5EF4-FFF2-40B4-BE49-F238E27FC236}">
                <a16:creationId xmlns:a16="http://schemas.microsoft.com/office/drawing/2014/main" id="{FCE05D23-70AB-824D-B262-96A99D2A1BAB}"/>
              </a:ext>
            </a:extLst>
          </p:cNvPr>
          <p:cNvCxnSpPr>
            <a:endCxn id="69" idx="0"/>
          </p:cNvCxnSpPr>
          <p:nvPr/>
        </p:nvCxnSpPr>
        <p:spPr>
          <a:xfrm rot="5400000">
            <a:off x="9680627" y="4101808"/>
            <a:ext cx="881483" cy="653693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71" name="Соединительная линия уступом 25">
            <a:extLst>
              <a:ext uri="{FF2B5EF4-FFF2-40B4-BE49-F238E27FC236}">
                <a16:creationId xmlns:a16="http://schemas.microsoft.com/office/drawing/2014/main" id="{CEFF618C-7DCA-384A-9DF3-AA44BE4F7EB3}"/>
              </a:ext>
            </a:extLst>
          </p:cNvPr>
          <p:cNvCxnSpPr>
            <a:endCxn id="72" idx="0"/>
          </p:cNvCxnSpPr>
          <p:nvPr/>
        </p:nvCxnSpPr>
        <p:spPr>
          <a:xfrm rot="16200000" flipH="1">
            <a:off x="10334726" y="4101401"/>
            <a:ext cx="881482" cy="654506"/>
          </a:xfrm>
          <a:prstGeom prst="bentConnector3">
            <a:avLst/>
          </a:prstGeom>
          <a:noFill/>
          <a:ln w="25400" cap="flat">
            <a:solidFill>
              <a:schemeClr val="tx2"/>
            </a:solidFill>
            <a:prstDash val="solid"/>
            <a:miter lim="400000"/>
            <a:tailEnd type="triangle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2" name="TextBox 114">
            <a:extLst>
              <a:ext uri="{FF2B5EF4-FFF2-40B4-BE49-F238E27FC236}">
                <a16:creationId xmlns:a16="http://schemas.microsoft.com/office/drawing/2014/main" id="{452F4735-43A4-BA47-B47E-A4F5040563B5}"/>
              </a:ext>
            </a:extLst>
          </p:cNvPr>
          <p:cNvSpPr txBox="1"/>
          <p:nvPr/>
        </p:nvSpPr>
        <p:spPr>
          <a:xfrm>
            <a:off x="10596761" y="4869395"/>
            <a:ext cx="1011918" cy="53347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spcFirstLastPara="1" wrap="square" lIns="50800" tIns="50800" rIns="50800" bIns="50800" spcCol="38100" anchor="ctr">
            <a:spAutoFit/>
          </a:bodyPr>
          <a:lstStyle/>
          <a:p>
            <a:pPr algn="ctr"/>
            <a:r>
              <a:rPr lang="zh-TW" altLang="en-US" sz="2800" b="1" dirty="0">
                <a:solidFill>
                  <a:sysClr val="windowText" lastClr="000000"/>
                </a:solidFill>
                <a:latin typeface="+mn-ea"/>
              </a:rPr>
              <a:t>項目</a:t>
            </a:r>
          </a:p>
        </p:txBody>
      </p:sp>
      <p:sp>
        <p:nvSpPr>
          <p:cNvPr id="42" name="手繪多邊形 41"/>
          <p:cNvSpPr/>
          <p:nvPr/>
        </p:nvSpPr>
        <p:spPr>
          <a:xfrm>
            <a:off x="5607325" y="1610314"/>
            <a:ext cx="2988000" cy="468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我會列舉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／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包括</a:t>
            </a:r>
            <a:r>
              <a:rPr lang="en-US" altLang="zh-TW" b="1" i="1">
                <a:solidFill>
                  <a:schemeClr val="tx1"/>
                </a:solidFill>
                <a:latin typeface="+mj-ea"/>
              </a:rPr>
              <a:t>……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44" name="手繪多邊形 43"/>
          <p:cNvSpPr/>
          <p:nvPr/>
        </p:nvSpPr>
        <p:spPr>
          <a:xfrm flipH="1">
            <a:off x="495692" y="2696134"/>
            <a:ext cx="2124000" cy="79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第一／首先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，有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／在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方面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45" name="手繪多邊形 44"/>
          <p:cNvSpPr/>
          <p:nvPr/>
        </p:nvSpPr>
        <p:spPr>
          <a:xfrm flipH="1">
            <a:off x="521514" y="5435252"/>
            <a:ext cx="1836000" cy="468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有／包括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46" name="手繪多邊形 45"/>
          <p:cNvSpPr/>
          <p:nvPr/>
        </p:nvSpPr>
        <p:spPr>
          <a:xfrm flipH="1">
            <a:off x="3269792" y="2688197"/>
            <a:ext cx="2124000" cy="79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第二／之後，有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／在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47" name="手繪多邊形 46"/>
          <p:cNvSpPr/>
          <p:nvPr/>
        </p:nvSpPr>
        <p:spPr>
          <a:xfrm flipH="1">
            <a:off x="3266921" y="5458030"/>
            <a:ext cx="1836000" cy="468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有／包括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49" name="手繪多邊形 48"/>
          <p:cNvSpPr/>
          <p:nvPr/>
        </p:nvSpPr>
        <p:spPr>
          <a:xfrm flipH="1">
            <a:off x="6010744" y="5458030"/>
            <a:ext cx="1836000" cy="468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有／包括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50" name="手繪多邊形 49"/>
          <p:cNvSpPr/>
          <p:nvPr/>
        </p:nvSpPr>
        <p:spPr>
          <a:xfrm flipH="1">
            <a:off x="5999139" y="2686218"/>
            <a:ext cx="2124000" cy="79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第三／之後，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有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／在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51" name="手繪多邊形 50"/>
          <p:cNvSpPr/>
          <p:nvPr/>
        </p:nvSpPr>
        <p:spPr>
          <a:xfrm flipH="1">
            <a:off x="8789839" y="2698096"/>
            <a:ext cx="1830262" cy="792000"/>
          </a:xfrm>
          <a:custGeom>
            <a:avLst/>
            <a:gdLst>
              <a:gd name="connsiteX0" fmla="*/ 83005 w 2343150"/>
              <a:gd name="connsiteY0" fmla="*/ 0 h 642672"/>
              <a:gd name="connsiteX1" fmla="*/ 2260145 w 2343150"/>
              <a:gd name="connsiteY1" fmla="*/ 0 h 642672"/>
              <a:gd name="connsiteX2" fmla="*/ 2343150 w 2343150"/>
              <a:gd name="connsiteY2" fmla="*/ 83005 h 642672"/>
              <a:gd name="connsiteX3" fmla="*/ 2343150 w 2343150"/>
              <a:gd name="connsiteY3" fmla="*/ 415015 h 642672"/>
              <a:gd name="connsiteX4" fmla="*/ 2260145 w 2343150"/>
              <a:gd name="connsiteY4" fmla="*/ 498020 h 642672"/>
              <a:gd name="connsiteX5" fmla="*/ 363207 w 2343150"/>
              <a:gd name="connsiteY5" fmla="*/ 498020 h 642672"/>
              <a:gd name="connsiteX6" fmla="*/ 161656 w 2343150"/>
              <a:gd name="connsiteY6" fmla="*/ 642672 h 642672"/>
              <a:gd name="connsiteX7" fmla="*/ 146722 w 2343150"/>
              <a:gd name="connsiteY7" fmla="*/ 498020 h 642672"/>
              <a:gd name="connsiteX8" fmla="*/ 83005 w 2343150"/>
              <a:gd name="connsiteY8" fmla="*/ 498020 h 642672"/>
              <a:gd name="connsiteX9" fmla="*/ 0 w 2343150"/>
              <a:gd name="connsiteY9" fmla="*/ 415015 h 642672"/>
              <a:gd name="connsiteX10" fmla="*/ 0 w 2343150"/>
              <a:gd name="connsiteY10" fmla="*/ 83005 h 642672"/>
              <a:gd name="connsiteX11" fmla="*/ 83005 w 2343150"/>
              <a:gd name="connsiteY11" fmla="*/ 0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43150" h="642672">
                <a:moveTo>
                  <a:pt x="83005" y="0"/>
                </a:moveTo>
                <a:lnTo>
                  <a:pt x="2260145" y="0"/>
                </a:lnTo>
                <a:cubicBezTo>
                  <a:pt x="2305987" y="0"/>
                  <a:pt x="2343150" y="37163"/>
                  <a:pt x="2343150" y="83005"/>
                </a:cubicBezTo>
                <a:lnTo>
                  <a:pt x="2343150" y="415015"/>
                </a:lnTo>
                <a:cubicBezTo>
                  <a:pt x="2343150" y="460857"/>
                  <a:pt x="2305987" y="498020"/>
                  <a:pt x="2260145" y="498020"/>
                </a:cubicBezTo>
                <a:lnTo>
                  <a:pt x="363207" y="498020"/>
                </a:lnTo>
                <a:lnTo>
                  <a:pt x="161656" y="642672"/>
                </a:lnTo>
                <a:lnTo>
                  <a:pt x="146722" y="498020"/>
                </a:lnTo>
                <a:lnTo>
                  <a:pt x="83005" y="498020"/>
                </a:lnTo>
                <a:cubicBezTo>
                  <a:pt x="37163" y="498020"/>
                  <a:pt x="0" y="460857"/>
                  <a:pt x="0" y="415015"/>
                </a:cubicBezTo>
                <a:lnTo>
                  <a:pt x="0" y="83005"/>
                </a:lnTo>
                <a:cubicBezTo>
                  <a:pt x="0" y="37163"/>
                  <a:pt x="37163" y="0"/>
                  <a:pt x="83005" y="0"/>
                </a:cubicBez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最後，有</a:t>
            </a:r>
            <a:r>
              <a:rPr lang="en-US" altLang="zh-TW" b="1" i="1" dirty="0" smtClean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／在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  <a:r>
              <a:rPr lang="zh-TW" altLang="en-US" b="1" i="1" dirty="0">
                <a:solidFill>
                  <a:schemeClr val="tx1"/>
                </a:solidFill>
                <a:latin typeface="+mj-ea"/>
              </a:rPr>
              <a:t>方面</a:t>
            </a:r>
            <a:endParaRPr lang="en-US" altLang="zh-TW" b="1" i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52" name="手繪多邊形 51"/>
          <p:cNvSpPr/>
          <p:nvPr/>
        </p:nvSpPr>
        <p:spPr>
          <a:xfrm flipH="1">
            <a:off x="8763843" y="5467930"/>
            <a:ext cx="1836000" cy="468000"/>
          </a:xfrm>
          <a:custGeom>
            <a:avLst/>
            <a:gdLst>
              <a:gd name="connsiteX0" fmla="*/ 163564 w 2370812"/>
              <a:gd name="connsiteY0" fmla="*/ 0 h 642672"/>
              <a:gd name="connsiteX1" fmla="*/ 148454 w 2370812"/>
              <a:gd name="connsiteY1" fmla="*/ 144652 h 642672"/>
              <a:gd name="connsiteX2" fmla="*/ 83985 w 2370812"/>
              <a:gd name="connsiteY2" fmla="*/ 144652 h 642672"/>
              <a:gd name="connsiteX3" fmla="*/ 0 w 2370812"/>
              <a:gd name="connsiteY3" fmla="*/ 227657 h 642672"/>
              <a:gd name="connsiteX4" fmla="*/ 0 w 2370812"/>
              <a:gd name="connsiteY4" fmla="*/ 559667 h 642672"/>
              <a:gd name="connsiteX5" fmla="*/ 83985 w 2370812"/>
              <a:gd name="connsiteY5" fmla="*/ 642672 h 642672"/>
              <a:gd name="connsiteX6" fmla="*/ 2286827 w 2370812"/>
              <a:gd name="connsiteY6" fmla="*/ 642672 h 642672"/>
              <a:gd name="connsiteX7" fmla="*/ 2370812 w 2370812"/>
              <a:gd name="connsiteY7" fmla="*/ 559667 h 642672"/>
              <a:gd name="connsiteX8" fmla="*/ 2370812 w 2370812"/>
              <a:gd name="connsiteY8" fmla="*/ 227657 h 642672"/>
              <a:gd name="connsiteX9" fmla="*/ 2286827 w 2370812"/>
              <a:gd name="connsiteY9" fmla="*/ 144652 h 642672"/>
              <a:gd name="connsiteX10" fmla="*/ 367495 w 2370812"/>
              <a:gd name="connsiteY10" fmla="*/ 144652 h 642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0812" h="642672">
                <a:moveTo>
                  <a:pt x="163564" y="0"/>
                </a:moveTo>
                <a:lnTo>
                  <a:pt x="148454" y="144652"/>
                </a:lnTo>
                <a:lnTo>
                  <a:pt x="83985" y="144652"/>
                </a:lnTo>
                <a:cubicBezTo>
                  <a:pt x="37601" y="144652"/>
                  <a:pt x="0" y="181815"/>
                  <a:pt x="0" y="227657"/>
                </a:cubicBezTo>
                <a:lnTo>
                  <a:pt x="0" y="559667"/>
                </a:lnTo>
                <a:cubicBezTo>
                  <a:pt x="0" y="605509"/>
                  <a:pt x="37601" y="642672"/>
                  <a:pt x="83985" y="642672"/>
                </a:cubicBezTo>
                <a:lnTo>
                  <a:pt x="2286827" y="642672"/>
                </a:lnTo>
                <a:cubicBezTo>
                  <a:pt x="2333210" y="642672"/>
                  <a:pt x="2370812" y="605509"/>
                  <a:pt x="2370812" y="559667"/>
                </a:cubicBezTo>
                <a:lnTo>
                  <a:pt x="2370812" y="227657"/>
                </a:lnTo>
                <a:cubicBezTo>
                  <a:pt x="2370812" y="181815"/>
                  <a:pt x="2333210" y="144652"/>
                  <a:pt x="2286827" y="144652"/>
                </a:cubicBezTo>
                <a:lnTo>
                  <a:pt x="367495" y="144652"/>
                </a:lnTo>
                <a:close/>
              </a:path>
            </a:pathLst>
          </a:custGeom>
          <a:solidFill>
            <a:srgbClr val="FFCC99"/>
          </a:solidFill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TW" altLang="en-US" b="1" i="1" dirty="0" smtClean="0">
                <a:solidFill>
                  <a:schemeClr val="tx1"/>
                </a:solidFill>
                <a:latin typeface="+mj-ea"/>
              </a:rPr>
              <a:t>有／包括</a:t>
            </a:r>
            <a:r>
              <a:rPr lang="en-US" altLang="zh-TW" b="1" i="1" dirty="0">
                <a:solidFill>
                  <a:schemeClr val="tx1"/>
                </a:solidFill>
                <a:latin typeface="+mj-ea"/>
              </a:rPr>
              <a:t>……</a:t>
            </a:r>
          </a:p>
        </p:txBody>
      </p:sp>
      <p:sp>
        <p:nvSpPr>
          <p:cNvPr id="53" name="Rectangle: Rounded Corners 32">
            <a:extLst>
              <a:ext uri="{FF2B5EF4-FFF2-40B4-BE49-F238E27FC236}">
                <a16:creationId xmlns:a16="http://schemas.microsoft.com/office/drawing/2014/main" id="{B6477AE2-8317-421F-9149-3BA0B1ED8B95}"/>
              </a:ext>
            </a:extLst>
          </p:cNvPr>
          <p:cNvSpPr>
            <a:spLocks/>
          </p:cNvSpPr>
          <p:nvPr/>
        </p:nvSpPr>
        <p:spPr>
          <a:xfrm flipH="1">
            <a:off x="515778" y="683679"/>
            <a:ext cx="6012344" cy="720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effectLst>
            <a:outerShdw blurRad="317500" rotWithShape="0">
              <a:scrgbClr r="0" g="0" b="0">
                <a:alpha val="20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3600" b="1" dirty="0" smtClean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rPr>
              <a:t>運用列舉模範短語</a:t>
            </a:r>
            <a:endParaRPr lang="en-ID" altLang="zh-TW" sz="3600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01181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4" grpId="0" animBg="1"/>
      <p:bldP spid="45" grpId="0" animBg="1"/>
      <p:bldP spid="46" grpId="0" animBg="1"/>
      <p:bldP spid="47" grpId="0" animBg="1"/>
      <p:bldP spid="49" grpId="0" animBg="1"/>
      <p:bldP spid="50" grpId="0" animBg="1"/>
      <p:bldP spid="51" grpId="0" animBg="1"/>
      <p:bldP spid="52" grpId="0" animBg="1"/>
    </p:bldLst>
  </p:timing>
</p:sld>
</file>

<file path=ppt/theme/theme1.xml><?xml version="1.0" encoding="utf-8"?>
<a:theme xmlns:a="http://schemas.openxmlformats.org/drawingml/2006/main" name="Office 佈景主題">
  <a:themeElements>
    <a:clrScheme name="紅橙色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自訂 2">
      <a:majorFont>
        <a:latin typeface="Microsoft JhengHei"/>
        <a:ea typeface="微軟正黑體"/>
        <a:cs typeface=""/>
      </a:majorFont>
      <a:minorFont>
        <a:latin typeface="Microsoft JhengHei"/>
        <a:ea typeface="微軟正黑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15327</TotalTime>
  <Words>169</Words>
  <Application>Microsoft Office PowerPoint</Application>
  <PresentationFormat>寬螢幕</PresentationFormat>
  <Paragraphs>61</Paragraphs>
  <Slides>2</Slides>
  <Notes>2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</vt:i4>
      </vt:variant>
    </vt:vector>
  </HeadingPairs>
  <TitlesOfParts>
    <vt:vector size="9" baseType="lpstr">
      <vt:lpstr>Helvetica Neue Medium</vt:lpstr>
      <vt:lpstr>Microsoft JhengHei</vt:lpstr>
      <vt:lpstr>Microsoft JhengHei</vt:lpstr>
      <vt:lpstr>新細明體</vt:lpstr>
      <vt:lpstr>Arial</vt:lpstr>
      <vt:lpstr>Calibri</vt:lpstr>
      <vt:lpstr>Office 佈景主題</vt:lpstr>
      <vt:lpstr>PowerPoint 簡報</vt:lpstr>
      <vt:lpstr>PowerPoint 簡報</vt:lpstr>
    </vt:vector>
  </TitlesOfParts>
  <Company>EDB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LAU, Ka-lok</dc:creator>
  <cp:lastModifiedBy>TAM, Ka-chun Bryan</cp:lastModifiedBy>
  <cp:revision>613</cp:revision>
  <dcterms:created xsi:type="dcterms:W3CDTF">2022-06-23T09:13:07Z</dcterms:created>
  <dcterms:modified xsi:type="dcterms:W3CDTF">2023-09-14T03:05:55Z</dcterms:modified>
</cp:coreProperties>
</file>